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5" r:id="rId3"/>
    <p:sldId id="277" r:id="rId4"/>
    <p:sldId id="257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78" r:id="rId14"/>
    <p:sldId id="267" r:id="rId15"/>
    <p:sldId id="268" r:id="rId16"/>
    <p:sldId id="269" r:id="rId17"/>
    <p:sldId id="270" r:id="rId18"/>
    <p:sldId id="279" r:id="rId19"/>
    <p:sldId id="271" r:id="rId20"/>
    <p:sldId id="276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B39"/>
    <a:srgbClr val="5F680E"/>
    <a:srgbClr val="E39B53"/>
    <a:srgbClr val="054305"/>
    <a:srgbClr val="CC9900"/>
    <a:srgbClr val="FF3300"/>
    <a:srgbClr val="CC3300"/>
    <a:srgbClr val="93F793"/>
    <a:srgbClr val="00CC00"/>
    <a:srgbClr val="4B25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68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0D76-53C9-494A-AA01-83A30D18A471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DF0D-551E-4AF5-9E03-6527C1C51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0D76-53C9-494A-AA01-83A30D18A471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DF0D-551E-4AF5-9E03-6527C1C51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0D76-53C9-494A-AA01-83A30D18A471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DF0D-551E-4AF5-9E03-6527C1C51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0D76-53C9-494A-AA01-83A30D18A471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DF0D-551E-4AF5-9E03-6527C1C51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0D76-53C9-494A-AA01-83A30D18A471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DF0D-551E-4AF5-9E03-6527C1C51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0D76-53C9-494A-AA01-83A30D18A471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DF0D-551E-4AF5-9E03-6527C1C51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0D76-53C9-494A-AA01-83A30D18A471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DF0D-551E-4AF5-9E03-6527C1C51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0D76-53C9-494A-AA01-83A30D18A471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DF0D-551E-4AF5-9E03-6527C1C51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0D76-53C9-494A-AA01-83A30D18A471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DF0D-551E-4AF5-9E03-6527C1C51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0D76-53C9-494A-AA01-83A30D18A471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DF0D-551E-4AF5-9E03-6527C1C51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0D76-53C9-494A-AA01-83A30D18A471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DF0D-551E-4AF5-9E03-6527C1C51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A0D76-53C9-494A-AA01-83A30D18A471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6DF0D-551E-4AF5-9E03-6527C1C51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00079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Альбом 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«В гостях у ветерка» </a:t>
            </a:r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dirty="0" smtClean="0"/>
              <a:t>	</a:t>
            </a:r>
            <a:br>
              <a:rPr lang="ru-RU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(Развитие </a:t>
            </a:r>
            <a:r>
              <a:rPr lang="ru-RU" sz="2400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дыхания </a:t>
            </a:r>
            <a:r>
              <a:rPr lang="en-US" sz="2400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речевым </a:t>
            </a:r>
            <a:r>
              <a:rPr lang="ru-RU" sz="2400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сопровождением) </a:t>
            </a:r>
            <a:r>
              <a:rPr lang="en-US" sz="4800" dirty="0" smtClean="0"/>
              <a:t>                            					</a:t>
            </a:r>
            <a:r>
              <a:rPr lang="ru-RU" sz="4800" dirty="0" smtClean="0"/>
              <a:t>  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Ирина Михайловна,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                        учитель-логопед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сад № 81»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6143668" cy="252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0019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Старый телевизор в комнате потух,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издал какой-то странный звук.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полоскам длинным проводи,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Звуки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Ф-ф-ф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подольше протяни!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1538" y="1906432"/>
            <a:ext cx="7000924" cy="48087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1444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Пожужжи сначала громко,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Словно рядом шмель сидит.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затем чуть-чуть, не звонко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к цветочку полетит.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kUVm1TOLqYs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2214554"/>
            <a:ext cx="2559560" cy="1900235"/>
          </a:xfrm>
        </p:spPr>
      </p:pic>
      <p:pic>
        <p:nvPicPr>
          <p:cNvPr id="7" name="Содержимое 6" descr="kUVm1TOLqY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flipH="1">
            <a:off x="285720" y="4643446"/>
            <a:ext cx="2571768" cy="1952250"/>
          </a:xfrm>
        </p:spPr>
      </p:pic>
      <p:pic>
        <p:nvPicPr>
          <p:cNvPr id="1026" name="Picture 2" descr="C:\Documents and Settings\Семья\Рабочий стол\Новая папка\hello_html_31792db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428736"/>
            <a:ext cx="1071570" cy="1071570"/>
          </a:xfrm>
          <a:prstGeom prst="rect">
            <a:avLst/>
          </a:prstGeom>
          <a:noFill/>
        </p:spPr>
      </p:pic>
      <p:pic>
        <p:nvPicPr>
          <p:cNvPr id="8" name="Picture 2" descr="C:\Documents and Settings\Семья\Рабочий стол\Новая папка\hello_html_31792db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4357694"/>
            <a:ext cx="1071570" cy="1071570"/>
          </a:xfrm>
          <a:prstGeom prst="rect">
            <a:avLst/>
          </a:prstGeom>
          <a:noFill/>
        </p:spPr>
      </p:pic>
      <p:sp>
        <p:nvSpPr>
          <p:cNvPr id="12" name="Стрелка влево 11"/>
          <p:cNvSpPr/>
          <p:nvPr/>
        </p:nvSpPr>
        <p:spPr>
          <a:xfrm rot="21179188">
            <a:off x="3129576" y="5287738"/>
            <a:ext cx="4590157" cy="208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0075852" flipV="1">
            <a:off x="2901914" y="2430439"/>
            <a:ext cx="4742505" cy="242983"/>
          </a:xfrm>
          <a:prstGeom prst="leftArrow">
            <a:avLst>
              <a:gd name="adj1" fmla="val 320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0809921">
            <a:off x="2759209" y="2633240"/>
            <a:ext cx="47950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 - 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 - </a:t>
            </a:r>
            <a:r>
              <a:rPr lang="ru-RU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1237509" flipH="1">
            <a:off x="3347836" y="5538241"/>
            <a:ext cx="47334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 - 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 - </a:t>
            </a:r>
            <a:r>
              <a:rPr lang="ru-RU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1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00694" y="642918"/>
            <a:ext cx="3643306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 дворе собачка злая,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Даже хвостик не виляет.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Может быть она боится?             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поэтому лишь злится,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Что к ней кто-то вдруг придет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Косточку ее возьмет.</a:t>
            </a: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Сторожит она обед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рычит на всех в ответ.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Покажи и ты дружочек,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Как рычит на всех щеночек.</a:t>
            </a: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Двигай косточку смелей.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Правильно рычи скорей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7" name="Содержимое 6" descr="4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flipH="1">
            <a:off x="500032" y="1500174"/>
            <a:ext cx="5095501" cy="389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257176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2. Дыхательно-голосовые игры                                         и упражнения  на материале слогов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F7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42876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Кукушку к лесу проведи,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Попасть ей в чащу помоги.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Подражать попробуй ей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Скажи: «Ку-ку» и станет веселей!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52e4c871a2a1314ae6855974684ca5b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786026"/>
            <a:ext cx="1857388" cy="1857388"/>
          </a:xfrm>
        </p:spPr>
      </p:pic>
      <p:pic>
        <p:nvPicPr>
          <p:cNvPr id="5" name="Содержимое 4" descr="103013729_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29322" y="2285992"/>
            <a:ext cx="3044908" cy="3571900"/>
          </a:xfrm>
        </p:spPr>
      </p:pic>
      <p:sp>
        <p:nvSpPr>
          <p:cNvPr id="13" name="Стрелка вверх 12"/>
          <p:cNvSpPr/>
          <p:nvPr/>
        </p:nvSpPr>
        <p:spPr>
          <a:xfrm rot="1892497" flipH="1">
            <a:off x="2188793" y="3693082"/>
            <a:ext cx="163338" cy="8717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9066003" flipH="1">
            <a:off x="2605773" y="3746343"/>
            <a:ext cx="256674" cy="878182"/>
          </a:xfrm>
          <a:prstGeom prst="upArrow">
            <a:avLst>
              <a:gd name="adj1" fmla="val 22895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00033" y="4714884"/>
            <a:ext cx="85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Ку-ку!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верх 31"/>
          <p:cNvSpPr/>
          <p:nvPr/>
        </p:nvSpPr>
        <p:spPr>
          <a:xfrm rot="1892497" flipH="1">
            <a:off x="3144861" y="3764521"/>
            <a:ext cx="163338" cy="8717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 rot="9066003" flipH="1">
            <a:off x="3549700" y="3795028"/>
            <a:ext cx="258651" cy="861820"/>
          </a:xfrm>
          <a:prstGeom prst="upArrow">
            <a:avLst>
              <a:gd name="adj1" fmla="val 22895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1892497" flipH="1">
            <a:off x="4132429" y="3748930"/>
            <a:ext cx="120698" cy="93177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rot="9066003" flipH="1">
            <a:off x="4549831" y="3866466"/>
            <a:ext cx="258651" cy="861820"/>
          </a:xfrm>
          <a:prstGeom prst="upArrow">
            <a:avLst>
              <a:gd name="adj1" fmla="val 22895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 rot="1892497" flipH="1">
            <a:off x="5092551" y="3820367"/>
            <a:ext cx="120698" cy="93177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верх 37"/>
          <p:cNvSpPr/>
          <p:nvPr/>
        </p:nvSpPr>
        <p:spPr>
          <a:xfrm rot="9066003" flipH="1">
            <a:off x="5478525" y="3937903"/>
            <a:ext cx="258651" cy="861820"/>
          </a:xfrm>
          <a:prstGeom prst="upArrow">
            <a:avLst>
              <a:gd name="adj1" fmla="val 22895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Стадо овец на прогулку пришли.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Стадо овец слышно нам издали.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Дотронься пальцем до каждой овцы,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Скажи слог «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!» и правильно дыши!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1857364"/>
            <a:ext cx="8072494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зверята здесь икают,                                                                                                       «Ик!» за Машей повторяют.                                                                                                  Сколько здесь зверей – смотри,                                                                                            Столько «Ик!» проговори!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acb88607e8bc008b753e46ca27123c9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5214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f8edb6572f8c66ffe1960d49280109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357167"/>
            <a:ext cx="8001056" cy="12144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Эту сказку знаешь ты                       И осталась так одна…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Про старухины мечты.                     Сколько палочек – смотри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Жадною была она,                             Как старушка охай ты!</a:t>
            </a: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285984" y="5214950"/>
            <a:ext cx="142876" cy="1071570"/>
          </a:xfrm>
          <a:prstGeom prst="flowChartProcess">
            <a:avLst/>
          </a:prstGeom>
          <a:solidFill>
            <a:srgbClr val="92D050"/>
          </a:solidFill>
          <a:ln>
            <a:solidFill>
              <a:srgbClr val="5F6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857488" y="5214950"/>
            <a:ext cx="142876" cy="1071570"/>
          </a:xfrm>
          <a:prstGeom prst="flowChartProcess">
            <a:avLst/>
          </a:prstGeom>
          <a:solidFill>
            <a:srgbClr val="92D050"/>
          </a:solidFill>
          <a:ln>
            <a:solidFill>
              <a:srgbClr val="5F6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357554" y="5214950"/>
            <a:ext cx="142876" cy="1071570"/>
          </a:xfrm>
          <a:prstGeom prst="flowChartProcess">
            <a:avLst/>
          </a:prstGeom>
          <a:solidFill>
            <a:srgbClr val="92D050"/>
          </a:solidFill>
          <a:ln>
            <a:solidFill>
              <a:srgbClr val="5F6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929058" y="5214950"/>
            <a:ext cx="142876" cy="1071570"/>
          </a:xfrm>
          <a:prstGeom prst="flowChartProcess">
            <a:avLst/>
          </a:prstGeom>
          <a:solidFill>
            <a:srgbClr val="92D050"/>
          </a:solidFill>
          <a:ln>
            <a:solidFill>
              <a:srgbClr val="5F6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500562" y="5214950"/>
            <a:ext cx="142876" cy="1071570"/>
          </a:xfrm>
          <a:prstGeom prst="flowChartProcess">
            <a:avLst/>
          </a:prstGeom>
          <a:solidFill>
            <a:srgbClr val="92D050"/>
          </a:solidFill>
          <a:ln>
            <a:solidFill>
              <a:srgbClr val="5F6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143504" y="5214950"/>
            <a:ext cx="142876" cy="1071570"/>
          </a:xfrm>
          <a:prstGeom prst="flowChartProcess">
            <a:avLst/>
          </a:prstGeom>
          <a:solidFill>
            <a:srgbClr val="92D050"/>
          </a:solidFill>
          <a:ln>
            <a:solidFill>
              <a:srgbClr val="5F6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286512" y="5214950"/>
            <a:ext cx="142876" cy="1071570"/>
          </a:xfrm>
          <a:prstGeom prst="flowChartProcess">
            <a:avLst/>
          </a:prstGeom>
          <a:solidFill>
            <a:srgbClr val="92D050"/>
          </a:solidFill>
          <a:ln>
            <a:solidFill>
              <a:srgbClr val="5F6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214414" y="5214950"/>
            <a:ext cx="142876" cy="1071570"/>
          </a:xfrm>
          <a:prstGeom prst="flowChartProcess">
            <a:avLst/>
          </a:prstGeom>
          <a:solidFill>
            <a:srgbClr val="92D050"/>
          </a:solidFill>
          <a:ln>
            <a:solidFill>
              <a:srgbClr val="5F6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785918" y="5214950"/>
            <a:ext cx="142876" cy="1071570"/>
          </a:xfrm>
          <a:prstGeom prst="flowChartProcess">
            <a:avLst/>
          </a:prstGeom>
          <a:solidFill>
            <a:srgbClr val="92D050"/>
          </a:solidFill>
          <a:ln>
            <a:solidFill>
              <a:srgbClr val="5F6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715008" y="5214950"/>
            <a:ext cx="142876" cy="1071570"/>
          </a:xfrm>
          <a:prstGeom prst="flowChartProcess">
            <a:avLst/>
          </a:prstGeom>
          <a:solidFill>
            <a:srgbClr val="92D050"/>
          </a:solidFill>
          <a:ln>
            <a:solidFill>
              <a:srgbClr val="5F6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71538" y="6357958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Ох!    Ох!   Ох!    Ох!    Ох!     Ох!    Ох!     Ох!     Ох!     Ох!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257176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 Дыхательно-голосовые игры                 и упражнения на материале                 слов и фраз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57290" y="357166"/>
            <a:ext cx="6286544" cy="164307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Зайчик от лисы бежал,                                                                 Словно печать следы оставлял.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заячьим следам пройди,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«Скок!» на каждый шаг скажи.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39B53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4900618" cy="5840435"/>
          </a:xfrm>
        </p:spPr>
        <p:txBody>
          <a:bodyPr/>
          <a:lstStyle/>
          <a:p>
            <a:r>
              <a:rPr lang="ru-RU" dirty="0" smtClean="0"/>
              <a:t> 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задания – стишки                                                  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Выполнять их сможешь ты.</a:t>
            </a:r>
          </a:p>
          <a:p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запоминай, </a:t>
            </a:r>
          </a:p>
          <a:p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Непременно выполняй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Чтобы звуки протянуть надо правильно вдохнуть.</a:t>
            </a:r>
          </a:p>
          <a:p>
            <a:pPr lvl="0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Плечики не поднимай, глубоко всегда вдыхай!</a:t>
            </a:r>
          </a:p>
          <a:p>
            <a:pPr lvl="0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Работает не только ротик, а еще и наш животик!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Дальше книжку мы листаем,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не забываем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dirty="0"/>
          </a:p>
        </p:txBody>
      </p:sp>
      <p:pic>
        <p:nvPicPr>
          <p:cNvPr id="13" name="Содержимое 12" descr="IMG-20161002-WA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57250">
            <a:off x="5818941" y="1512342"/>
            <a:ext cx="2393829" cy="44266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86314" y="5000633"/>
            <a:ext cx="2928958" cy="57150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IMG-20161002-WA00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3714744" y="5214950"/>
            <a:ext cx="5429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воскресенье на хоккей с папой мы пошли.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команду все болели: взрослые и малыши.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Превратись и ты в болельщика сейчас.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Крикни: «Шайбу! Шайбу!» ровно 10 раз!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3116"/>
            <a:ext cx="6758006" cy="8572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150830200305.jpe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428596" y="285729"/>
            <a:ext cx="871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57166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грибами в лес пошли                          «Я нашёл его, нашёл!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Много там грибов нашли!                       «Я не зря сюда пришел!»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Встретив каждый новый гриб,               Сколько здесь грибов сейчас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Петя издавал свой крик:                          Скажи «Нашёл!» столько раз.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460ed3dfed5041b7edab2d46cf1305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57818" y="357166"/>
            <a:ext cx="3786182" cy="171451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 тобой ромашковое поле.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Помоги считать ромашки Оле!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Воздуха не добирай!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Ромашки на выдохе 			  посчитай…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 (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642918"/>
            <a:ext cx="8429684" cy="5929354"/>
          </a:xfrm>
        </p:spPr>
      </p:pic>
      <p:sp>
        <p:nvSpPr>
          <p:cNvPr id="6" name="TextBox 5"/>
          <p:cNvSpPr txBox="1"/>
          <p:nvPr/>
        </p:nvSpPr>
        <p:spPr>
          <a:xfrm>
            <a:off x="1000100" y="4286256"/>
            <a:ext cx="5000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Правильно сейчас вдохни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как Женя говори: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«Лети, лети, лепесток /вдох/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Через запад, на восток /вдох/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Через север, через юг, /вдох/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Возвращайся, сделав круг. /вдох/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Лишь коснешься ты земли /вдох/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Быть, по-моему, вели….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321471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Дыхательно-голосовые игры                                         и упражнения на материале                               гласных и согласных звуков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D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4643438" y="428604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Погуди, как гудят корабли,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Рассекая моря, океаны.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Путешествуют смело они,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Доставляя груз в разные страны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4352956" cy="47863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Танечка взяла иголку,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Платьице свое зашила.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Только вот иголка  - колка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пальчик чуть не угодила!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бы Таня закричала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 б иголкой в пальчик попала?</a:t>
            </a:r>
          </a:p>
          <a:p>
            <a:pPr>
              <a:lnSpc>
                <a:spcPct val="150000"/>
              </a:lnSpc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14" descr="image030_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500042"/>
            <a:ext cx="4429156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flipH="1">
            <a:off x="5072066" y="1214422"/>
            <a:ext cx="4071934" cy="3929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Катя спортом увлекалась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ленточками занималась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Удивлялись все вокруг…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Посмотри! Из ленты круг              		получился у нее!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Громко, долго скажем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гимн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flipH="1">
            <a:off x="428593" y="571480"/>
            <a:ext cx="4572033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E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5757874" cy="21431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слове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сЫр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живет,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слове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мЫшь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в слове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прЫжок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 в начале с этим звуком не найдешь...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тяни  его, и мышку к сыру приведешь!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Покажи, как можешь ты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Долго говорить звук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7" name="Содержимое 6" descr="e2f877e9bfc7d286286eba3767f5218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4415" y="2571744"/>
            <a:ext cx="7143799" cy="4286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e971af62_d2f2_11e4_9cdc_001517e737f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6" name="Содержимое 15" descr="0_10c8cd_8b335cc3_M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29322" y="500042"/>
            <a:ext cx="2701654" cy="1343715"/>
          </a:xfrm>
        </p:spPr>
      </p:pic>
      <p:sp>
        <p:nvSpPr>
          <p:cNvPr id="6" name="Прямоугольник 5"/>
          <p:cNvSpPr/>
          <p:nvPr/>
        </p:nvSpPr>
        <p:spPr>
          <a:xfrm>
            <a:off x="500034" y="428604"/>
            <a:ext cx="4143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Веселый день рождения у ослика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нему на день рождения                                   Собрались все друзья.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ему исполнялось – посмотри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как ослик: 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!» – плавно говори.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213c76a50af1e1d90c4daedbe4885f7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214282" y="500042"/>
            <a:ext cx="87154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Спит, сопит в берлоге мишка.                 Лучше покажи детишкам                                                          Не тревожьте его сон!                                Как сопит там сладко он?</a:t>
            </a:r>
          </a:p>
          <a:p>
            <a:endParaRPr lang="ru-RU" sz="2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488</Words>
  <Application>Microsoft Office PowerPoint</Application>
  <PresentationFormat>Экран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Альбом «В гостях у ветерка»  II часть      (Развитие дыхания c речевым сопровождением)                                     Машкова Ирина Михайловна,                            учитель-логопед МБДОУ «Детский сад № 81» </vt:lpstr>
      <vt:lpstr>Слайд 2</vt:lpstr>
      <vt:lpstr>  1. Дыхательно-голосовые игры                                         и упражнения на материале                               гласных и согласных звуков </vt:lpstr>
      <vt:lpstr>Слайд 4</vt:lpstr>
      <vt:lpstr>Слайд 5</vt:lpstr>
      <vt:lpstr>Слайд 6</vt:lpstr>
      <vt:lpstr>Слайд 7</vt:lpstr>
      <vt:lpstr>Слайд 8</vt:lpstr>
      <vt:lpstr>Слайд 9</vt:lpstr>
      <vt:lpstr>Старый телевизор в комнате потух, И издал какой-то странный звук. По полоскам длинным проводи, Звуки [Ф-ф-ф] подольше протяни!</vt:lpstr>
      <vt:lpstr>Пожужжи сначала громко, Словно рядом шмель сидит. А затем чуть-чуть, не звонко Он к цветочку полетит.</vt:lpstr>
      <vt:lpstr>Слайд 12</vt:lpstr>
      <vt:lpstr> 2. Дыхательно-голосовые игры                                         и упражнения  на материале слогов </vt:lpstr>
      <vt:lpstr>Кукушку к лесу проведи, Попасть ей в чащу помоги. Подражать попробуй ей Скажи: «Ку-ку» и станет веселей!</vt:lpstr>
      <vt:lpstr>Стадо овец на прогулку пришли. Стадо овец слышно нам издали. Дотронься пальцем до каждой овцы, Скажи слог «Бе!» и правильно дыши!</vt:lpstr>
      <vt:lpstr>Все зверята здесь икают,                                                                                                       «Ик!» за Машей повторяют.                                                                                                  Сколько здесь зверей – смотри,                                                                                            Столько «Ик!» проговори!</vt:lpstr>
      <vt:lpstr>Слайд 17</vt:lpstr>
      <vt:lpstr>3. Дыхательно-голосовые игры                 и упражнения на материале                 слов и фраз</vt:lpstr>
      <vt:lpstr>Зайчик от лисы бежал,                                                                 Словно печать следы оставлял. По заячьим следам пройди, «Скок!» на каждый шаг скажи.</vt:lpstr>
      <vt:lpstr>Слайд 20</vt:lpstr>
      <vt:lpstr>Слайд 21</vt:lpstr>
      <vt:lpstr>Пред тобой ромашковое поле. Помоги считать ромашки Оле!  Воздуха не добирай! Ромашки на выдохе      посчитай…</vt:lpstr>
      <vt:lpstr>Слайд 23</vt:lpstr>
    </vt:vector>
  </TitlesOfParts>
  <Company>BEST_XP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Погуди как гудят корабли Рассекая моря, океаны. Путешествуют смело они Доставляя груз в разные страны.</dc:title>
  <dc:creator>Семья</dc:creator>
  <cp:lastModifiedBy>Семья</cp:lastModifiedBy>
  <cp:revision>78</cp:revision>
  <dcterms:created xsi:type="dcterms:W3CDTF">2016-10-01T08:52:54Z</dcterms:created>
  <dcterms:modified xsi:type="dcterms:W3CDTF">2016-11-04T13:00:10Z</dcterms:modified>
</cp:coreProperties>
</file>